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15/04/2025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186504" y="8279851"/>
            <a:ext cx="710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Lato" panose="020F0502020204030203"/>
              </a:rPr>
              <a:t>PRESSO LO SPORTELLO SOCIALE DEL COMUNE DI RESIDENZA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F25FF9F8-A11B-D6CA-7440-25E1FC265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82" y="9873585"/>
            <a:ext cx="759679" cy="55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8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Lato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Nuccia Ferrari</cp:lastModifiedBy>
  <cp:revision>7</cp:revision>
  <dcterms:created xsi:type="dcterms:W3CDTF">2024-03-25T09:21:56Z</dcterms:created>
  <dcterms:modified xsi:type="dcterms:W3CDTF">2025-04-15T10:00:06Z</dcterms:modified>
</cp:coreProperties>
</file>